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0" r:id="rId4"/>
    <p:sldId id="257" r:id="rId5"/>
    <p:sldId id="263" r:id="rId6"/>
    <p:sldId id="258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465C-56A4-C440-BA3D-5F36ED6DC5EE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9F5C5-6C2C-0749-B171-22CF0F362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9F5C5-6C2C-0749-B171-22CF0F3620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5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2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3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9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7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0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8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3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6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3F98-12B7-F343-B60B-91FF08C001E4}" type="datetimeFigureOut">
              <a:rPr lang="en-US" smtClean="0"/>
              <a:t>18/03/2014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7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n2p3.fr/conferenceDisplay.py?confId=9965" TargetMode="External"/><Relationship Id="rId4" Type="http://schemas.openxmlformats.org/officeDocument/2006/relationships/hyperlink" Target="https://indico.in2p3.fr/conferenceDisplay.py?confId=9966" TargetMode="External"/><Relationship Id="rId5" Type="http://schemas.openxmlformats.org/officeDocument/2006/relationships/hyperlink" Target="https://quarknet.i2u2.org/content/running-cms-wzh-path-masterclass" TargetMode="External"/><Relationship Id="rId6" Type="http://schemas.openxmlformats.org/officeDocument/2006/relationships/hyperlink" Target="http://leptoquark.hep.nd.edu/~kcecire/mclib/files2014/CMSAnalysis2014_v0.ppt" TargetMode="External"/><Relationship Id="rId7" Type="http://schemas.openxmlformats.org/officeDocument/2006/relationships/hyperlink" Target="http://www.i2u2.org/elab/cms/event-display/" TargetMode="External"/><Relationship Id="rId8" Type="http://schemas.openxmlformats.org/officeDocument/2006/relationships/hyperlink" Target="http://www.ipnl.in2p3.fr/cours/perries/MC201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in2p3.fr/conferenceDisplay.py?confId=996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vidyoportal.cern.ch/flex.html?roomdirect.html&amp;key=ye8a5NXdyHJM" TargetMode="External"/><Relationship Id="rId3" Type="http://schemas.openxmlformats.org/officeDocument/2006/relationships/hyperlink" Target="http://www.physicsmasterclasses.org/downloads/Manual_Videoconference_Organizers_v9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Masterclasses</a:t>
            </a:r>
            <a:r>
              <a:rPr lang="en-US" dirty="0" smtClean="0"/>
              <a:t> IPNL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00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Journée</a:t>
            </a:r>
            <a:r>
              <a:rPr lang="en-US" dirty="0" smtClean="0"/>
              <a:t> </a:t>
            </a:r>
            <a:r>
              <a:rPr lang="en-US" dirty="0" err="1" smtClean="0"/>
              <a:t>typique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8873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Début 9h</a:t>
            </a:r>
          </a:p>
          <a:p>
            <a:pPr lvl="1"/>
            <a:r>
              <a:rPr lang="fr-FR" dirty="0" smtClean="0"/>
              <a:t>Intro pour expliquer la journée</a:t>
            </a:r>
          </a:p>
          <a:p>
            <a:pPr lvl="1"/>
            <a:r>
              <a:rPr lang="fr-FR" dirty="0" smtClean="0"/>
              <a:t>Cours modèle standard</a:t>
            </a:r>
          </a:p>
          <a:p>
            <a:pPr lvl="1"/>
            <a:r>
              <a:rPr lang="fr-FR" dirty="0" smtClean="0"/>
              <a:t>Cours LHC/CMS</a:t>
            </a:r>
          </a:p>
          <a:p>
            <a:pPr lvl="1"/>
            <a:r>
              <a:rPr lang="fr-FR" dirty="0" smtClean="0"/>
              <a:t>2 demi-groupes : (préparation à l’analyse et CMS center ?)</a:t>
            </a:r>
          </a:p>
          <a:p>
            <a:r>
              <a:rPr lang="fr-FR" dirty="0" smtClean="0"/>
              <a:t>Repas (cantine)</a:t>
            </a:r>
          </a:p>
          <a:p>
            <a:r>
              <a:rPr lang="fr-FR" dirty="0" smtClean="0"/>
              <a:t>Exercice: 14h-15h (besoin de préparer la salle avant)</a:t>
            </a:r>
          </a:p>
          <a:p>
            <a:r>
              <a:rPr lang="fr-FR" dirty="0" smtClean="0"/>
              <a:t>Mise en commun des résultats et discussion : 15h-15h30</a:t>
            </a:r>
          </a:p>
          <a:p>
            <a:r>
              <a:rPr lang="fr-FR" dirty="0" smtClean="0"/>
              <a:t>Visio : 16h-17h</a:t>
            </a:r>
          </a:p>
          <a:p>
            <a:pPr lvl="1"/>
            <a:r>
              <a:rPr lang="fr-FR" dirty="0" smtClean="0"/>
              <a:t>20/03 : </a:t>
            </a:r>
            <a:r>
              <a:rPr lang="fr-FR" dirty="0" err="1"/>
              <a:t>Szekesfehervar</a:t>
            </a:r>
            <a:r>
              <a:rPr lang="fr-FR" dirty="0"/>
              <a:t>, Lyon, </a:t>
            </a:r>
            <a:r>
              <a:rPr lang="fr-FR" dirty="0" smtClean="0"/>
              <a:t>Palaiseau</a:t>
            </a:r>
            <a:r>
              <a:rPr lang="fr-FR" dirty="0"/>
              <a:t>, Aachen, </a:t>
            </a:r>
            <a:r>
              <a:rPr lang="fr-FR" dirty="0" err="1"/>
              <a:t>Perugia</a:t>
            </a:r>
            <a:endParaRPr lang="fr-FR" dirty="0" smtClean="0"/>
          </a:p>
          <a:p>
            <a:pPr lvl="1"/>
            <a:r>
              <a:rPr lang="fr-FR" dirty="0" smtClean="0"/>
              <a:t>25/03 : </a:t>
            </a:r>
            <a:r>
              <a:rPr lang="fr-FR" dirty="0"/>
              <a:t>Madrid, Lyon, Rehovot, </a:t>
            </a:r>
            <a:r>
              <a:rPr lang="fr-FR" dirty="0" err="1"/>
              <a:t>Perugia</a:t>
            </a:r>
            <a:r>
              <a:rPr lang="fr-FR" dirty="0"/>
              <a:t>, </a:t>
            </a:r>
            <a:r>
              <a:rPr lang="fr-FR" dirty="0" err="1"/>
              <a:t>Padova</a:t>
            </a:r>
            <a:endParaRPr lang="fr-FR" dirty="0" smtClean="0"/>
          </a:p>
          <a:p>
            <a:pPr lvl="1"/>
            <a:r>
              <a:rPr lang="fr-FR" dirty="0" smtClean="0"/>
              <a:t>7/04 : </a:t>
            </a:r>
            <a:r>
              <a:rPr lang="fr-FR" dirty="0"/>
              <a:t>Helsinki, Lyon, </a:t>
            </a:r>
            <a:r>
              <a:rPr lang="fr-FR" dirty="0" smtClean="0"/>
              <a:t>Trieste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Quizz </a:t>
            </a:r>
          </a:p>
        </p:txBody>
      </p:sp>
    </p:spTree>
    <p:extLst>
      <p:ext uri="{BB962C8B-B14F-4D97-AF65-F5344CB8AC3E}">
        <p14:creationId xmlns:p14="http://schemas.microsoft.com/office/powerpoint/2010/main" val="190435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</a:t>
            </a:r>
            <a:r>
              <a:rPr lang="en-US" dirty="0" err="1" smtClean="0"/>
              <a:t>exo</a:t>
            </a:r>
            <a:r>
              <a:rPr lang="en-US" dirty="0" smtClean="0"/>
              <a:t> : WZH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Evénements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>
                <a:sym typeface="Wingdings"/>
              </a:rPr>
              <a:t>e</a:t>
            </a:r>
            <a:r>
              <a:rPr lang="en-US" dirty="0" smtClean="0">
                <a:sym typeface="Wingdings"/>
              </a:rPr>
              <a:t> nu, </a:t>
            </a:r>
            <a:r>
              <a:rPr lang="en-US" dirty="0" err="1" smtClean="0">
                <a:sym typeface="Wingdings"/>
              </a:rPr>
              <a:t>Wmu</a:t>
            </a:r>
            <a:r>
              <a:rPr lang="en-US" dirty="0" smtClean="0">
                <a:sym typeface="Wingdings"/>
              </a:rPr>
              <a:t> nu, </a:t>
            </a:r>
          </a:p>
          <a:p>
            <a:pPr lvl="1"/>
            <a:r>
              <a:rPr lang="en-US" dirty="0" err="1" smtClean="0">
                <a:sym typeface="Wingdings"/>
              </a:rPr>
              <a:t>Zee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Zmu</a:t>
            </a:r>
            <a:r>
              <a:rPr lang="en-US" dirty="0" smtClean="0">
                <a:sym typeface="Wingdings"/>
              </a:rPr>
              <a:t> mu</a:t>
            </a:r>
            <a:r>
              <a:rPr lang="en-US" dirty="0" smtClean="0"/>
              <a:t>, J/Psi </a:t>
            </a:r>
            <a:r>
              <a:rPr lang="en-US" dirty="0" smtClean="0">
                <a:sym typeface="Wingdings"/>
              </a:rPr>
              <a:t> mu mu (Upsilon ?)</a:t>
            </a:r>
          </a:p>
          <a:p>
            <a:pPr lvl="1"/>
            <a:r>
              <a:rPr lang="en-US" dirty="0" smtClean="0">
                <a:sym typeface="Wingdings"/>
              </a:rPr>
              <a:t>HZZ4leptons</a:t>
            </a:r>
          </a:p>
          <a:p>
            <a:r>
              <a:rPr lang="en-US" dirty="0" err="1" smtClean="0">
                <a:sym typeface="Wingdings"/>
              </a:rPr>
              <a:t>Mesure</a:t>
            </a:r>
            <a:r>
              <a:rPr lang="en-US" dirty="0" smtClean="0">
                <a:sym typeface="Wingdings"/>
              </a:rPr>
              <a:t> : </a:t>
            </a:r>
          </a:p>
          <a:p>
            <a:pPr lvl="1"/>
            <a:r>
              <a:rPr lang="en-US" dirty="0" smtClean="0">
                <a:sym typeface="Wingdings"/>
              </a:rPr>
              <a:t>ratio </a:t>
            </a:r>
            <a:r>
              <a:rPr lang="en-US" dirty="0" err="1" smtClean="0"/>
              <a:t>W</a:t>
            </a:r>
            <a:r>
              <a:rPr lang="en-US" dirty="0" err="1" smtClean="0">
                <a:sym typeface="Wingdings"/>
              </a:rPr>
              <a:t>e</a:t>
            </a:r>
            <a:r>
              <a:rPr lang="en-US" dirty="0" smtClean="0">
                <a:sym typeface="Wingdings"/>
              </a:rPr>
              <a:t> nu/</a:t>
            </a:r>
            <a:r>
              <a:rPr lang="en-US" dirty="0" err="1" smtClean="0">
                <a:sym typeface="Wingdings"/>
              </a:rPr>
              <a:t>Wmu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ratio W+/W- </a:t>
            </a:r>
          </a:p>
          <a:p>
            <a:pPr lvl="1"/>
            <a:r>
              <a:rPr lang="en-US" dirty="0" smtClean="0">
                <a:sym typeface="Wingdings"/>
              </a:rPr>
              <a:t>masse </a:t>
            </a:r>
            <a:r>
              <a:rPr lang="en-US" dirty="0" err="1" smtClean="0">
                <a:sym typeface="Wingdings"/>
              </a:rPr>
              <a:t>invariante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dileptons</a:t>
            </a:r>
            <a:r>
              <a:rPr lang="en-US" dirty="0" smtClean="0">
                <a:sym typeface="Wingdings"/>
              </a:rPr>
              <a:t>, 4leptons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  <a:sym typeface="Wingdings"/>
              </a:rPr>
              <a:t>H</a:t>
            </a:r>
            <a:r>
              <a:rPr lang="en-US" dirty="0" err="1" smtClean="0">
                <a:solidFill>
                  <a:srgbClr val="FF0000"/>
                </a:solidFill>
                <a:latin typeface="Symbol" charset="2"/>
                <a:cs typeface="Symbol" charset="2"/>
                <a:sym typeface="Wingdings"/>
              </a:rPr>
              <a:t>gg</a:t>
            </a:r>
            <a:endParaRPr lang="en-US" dirty="0">
              <a:solidFill>
                <a:srgbClr val="FF0000"/>
              </a:solidFill>
              <a:latin typeface="Symbol" charset="2"/>
              <a:cs typeface="Symbol" charset="2"/>
              <a:sym typeface="Wingdings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More Higgs events included (1 x 4l and 2 x 2γ per 100 events)</a:t>
            </a:r>
            <a:endParaRPr lang="en-US" dirty="0" smtClean="0">
              <a:solidFill>
                <a:srgbClr val="FF0000"/>
              </a:solidFill>
              <a:latin typeface="Symbol" charset="2"/>
              <a:cs typeface="Symbol" charset="2"/>
              <a:sym typeface="Wingdings"/>
            </a:endParaRPr>
          </a:p>
          <a:p>
            <a:r>
              <a:rPr lang="en-US" dirty="0" err="1" smtClean="0">
                <a:sym typeface="Wingdings"/>
              </a:rPr>
              <a:t>Préparer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l’event</a:t>
            </a:r>
            <a:r>
              <a:rPr lang="en-US" dirty="0" smtClean="0">
                <a:sym typeface="Wingdings"/>
              </a:rPr>
              <a:t> display pour </a:t>
            </a:r>
            <a:r>
              <a:rPr lang="en-US" dirty="0" err="1" smtClean="0">
                <a:sym typeface="Wingdings"/>
              </a:rPr>
              <a:t>voir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seulement</a:t>
            </a:r>
            <a:r>
              <a:rPr lang="en-US" dirty="0" smtClean="0">
                <a:sym typeface="Wingdings"/>
              </a:rPr>
              <a:t>, electron, </a:t>
            </a:r>
            <a:r>
              <a:rPr lang="en-US" dirty="0" err="1" smtClean="0">
                <a:sym typeface="Wingdings"/>
              </a:rPr>
              <a:t>muons</a:t>
            </a:r>
            <a:r>
              <a:rPr lang="en-US" dirty="0" smtClean="0">
                <a:sym typeface="Wingdings"/>
              </a:rPr>
              <a:t>, MET, tracker (pour aider </a:t>
            </a:r>
            <a:r>
              <a:rPr lang="en-US" dirty="0" err="1" smtClean="0">
                <a:sym typeface="Wingdings"/>
              </a:rPr>
              <a:t>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voir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sens</a:t>
            </a:r>
            <a:r>
              <a:rPr lang="en-US" dirty="0" smtClean="0">
                <a:sym typeface="Wingdings"/>
              </a:rPr>
              <a:t> de </a:t>
            </a:r>
            <a:r>
              <a:rPr lang="en-US" dirty="0" err="1" smtClean="0">
                <a:sym typeface="Wingdings"/>
              </a:rPr>
              <a:t>courbure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dans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signe</a:t>
            </a:r>
            <a:r>
              <a:rPr lang="en-US" dirty="0" smtClean="0">
                <a:sym typeface="Wingdings"/>
              </a:rPr>
              <a:t> des leptons)</a:t>
            </a:r>
          </a:p>
          <a:p>
            <a:r>
              <a:rPr lang="en-US" dirty="0" smtClean="0">
                <a:sym typeface="Wingdings"/>
              </a:rPr>
              <a:t>Demo </a:t>
            </a:r>
            <a:r>
              <a:rPr lang="en-US" dirty="0" err="1" smtClean="0">
                <a:sym typeface="Wingdings"/>
              </a:rPr>
              <a:t>à</a:t>
            </a:r>
            <a:r>
              <a:rPr lang="en-US" dirty="0" smtClean="0">
                <a:sym typeface="Wingdings"/>
              </a:rPr>
              <a:t> la fin…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8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4" y="142792"/>
            <a:ext cx="6110104" cy="6593301"/>
          </a:xfrm>
        </p:spPr>
        <p:txBody>
          <a:bodyPr>
            <a:normAutofit/>
          </a:bodyPr>
          <a:lstStyle/>
          <a:p>
            <a:r>
              <a:rPr lang="fr-FR" sz="2000" dirty="0" smtClean="0"/>
              <a:t>Jeudi 20/03 : Tarare, </a:t>
            </a:r>
            <a:r>
              <a:rPr lang="fr-FR" sz="2000" dirty="0" err="1" smtClean="0"/>
              <a:t>T</a:t>
            </a:r>
            <a:r>
              <a:rPr lang="fr-FR" sz="2000" baseline="30000" dirty="0" err="1" smtClean="0"/>
              <a:t>le</a:t>
            </a:r>
            <a:r>
              <a:rPr lang="fr-FR" sz="2000" dirty="0" smtClean="0"/>
              <a:t> S, 2 classes</a:t>
            </a:r>
          </a:p>
          <a:p>
            <a:pPr lvl="1"/>
            <a:r>
              <a:rPr lang="fr-FR" sz="1600" dirty="0" smtClean="0"/>
              <a:t>Coordinatrice : Muriel</a:t>
            </a:r>
          </a:p>
          <a:p>
            <a:pPr lvl="1"/>
            <a:r>
              <a:rPr lang="fr-FR" sz="1600" dirty="0" smtClean="0"/>
              <a:t>Amphi </a:t>
            </a:r>
            <a:r>
              <a:rPr lang="fr-FR" sz="1600" dirty="0" err="1" smtClean="0"/>
              <a:t>dirac</a:t>
            </a:r>
            <a:r>
              <a:rPr lang="fr-FR" sz="1600" dirty="0" smtClean="0"/>
              <a:t>, salle info </a:t>
            </a:r>
            <a:r>
              <a:rPr lang="fr-FR" sz="1600" dirty="0" err="1" smtClean="0"/>
              <a:t>dirac</a:t>
            </a:r>
            <a:r>
              <a:rPr lang="fr-FR" sz="1600" dirty="0" smtClean="0"/>
              <a:t> + </a:t>
            </a:r>
            <a:r>
              <a:rPr lang="fr-FR" sz="1600" dirty="0" smtClean="0"/>
              <a:t>Ariane </a:t>
            </a:r>
            <a:r>
              <a:rPr lang="fr-FR" sz="1600" dirty="0" smtClean="0"/>
              <a:t>15 + </a:t>
            </a:r>
            <a:r>
              <a:rPr lang="fr-FR" sz="1600" dirty="0" err="1" smtClean="0"/>
              <a:t>visio</a:t>
            </a:r>
            <a:r>
              <a:rPr lang="fr-FR" sz="1600" dirty="0" smtClean="0"/>
              <a:t> amphi ?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endParaRPr lang="fr-FR" sz="1800" dirty="0" smtClean="0"/>
          </a:p>
          <a:p>
            <a:r>
              <a:rPr lang="fr-FR" sz="2000" dirty="0" smtClean="0"/>
              <a:t>Mardi 25/03 : Lyon (Ampère bourse), 1</a:t>
            </a:r>
            <a:r>
              <a:rPr lang="fr-FR" sz="2000" baseline="30000" dirty="0" smtClean="0"/>
              <a:t>ere</a:t>
            </a:r>
            <a:r>
              <a:rPr lang="fr-FR" sz="2000" dirty="0" smtClean="0"/>
              <a:t> S</a:t>
            </a:r>
          </a:p>
          <a:p>
            <a:pPr lvl="1"/>
            <a:r>
              <a:rPr lang="fr-FR" sz="1600" dirty="0" smtClean="0"/>
              <a:t>Coordinateur: Viola</a:t>
            </a:r>
          </a:p>
          <a:p>
            <a:pPr lvl="1"/>
            <a:r>
              <a:rPr lang="fr-FR" sz="1600" dirty="0" smtClean="0"/>
              <a:t>Amphi </a:t>
            </a:r>
            <a:r>
              <a:rPr lang="fr-FR" sz="1600" dirty="0" err="1" smtClean="0"/>
              <a:t>dirac</a:t>
            </a:r>
            <a:r>
              <a:rPr lang="fr-FR" sz="1600" dirty="0" smtClean="0"/>
              <a:t>, salle info </a:t>
            </a:r>
            <a:r>
              <a:rPr lang="fr-FR" sz="1600" dirty="0" err="1" smtClean="0"/>
              <a:t>dirac</a:t>
            </a:r>
            <a:r>
              <a:rPr lang="fr-FR" sz="1600" dirty="0" smtClean="0"/>
              <a:t>, </a:t>
            </a:r>
            <a:r>
              <a:rPr lang="fr-FR" sz="1600" dirty="0" err="1" smtClean="0"/>
              <a:t>visio</a:t>
            </a:r>
            <a:r>
              <a:rPr lang="fr-FR" sz="1600" dirty="0" smtClean="0"/>
              <a:t> salle info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endParaRPr lang="fr-FR" sz="1800" dirty="0" smtClean="0"/>
          </a:p>
          <a:p>
            <a:r>
              <a:rPr lang="fr-FR" sz="2000" dirty="0" smtClean="0"/>
              <a:t>Lundi 7/04 : Saint </a:t>
            </a:r>
            <a:r>
              <a:rPr lang="fr-FR" sz="2000" dirty="0" err="1" smtClean="0"/>
              <a:t>Genis</a:t>
            </a:r>
            <a:r>
              <a:rPr lang="fr-FR" sz="2000" dirty="0" smtClean="0"/>
              <a:t> Laval, </a:t>
            </a:r>
            <a:r>
              <a:rPr lang="fr-FR" sz="2000" dirty="0" err="1"/>
              <a:t>T</a:t>
            </a:r>
            <a:r>
              <a:rPr lang="fr-FR" sz="2000" baseline="30000" dirty="0" err="1"/>
              <a:t>le</a:t>
            </a:r>
            <a:r>
              <a:rPr lang="fr-FR" sz="2000" dirty="0"/>
              <a:t> </a:t>
            </a:r>
            <a:r>
              <a:rPr lang="fr-FR" sz="2000" dirty="0" smtClean="0"/>
              <a:t>S</a:t>
            </a:r>
          </a:p>
          <a:p>
            <a:pPr lvl="1"/>
            <a:r>
              <a:rPr lang="fr-FR" sz="1600" dirty="0" smtClean="0"/>
              <a:t>Coordinateur : Pierre</a:t>
            </a:r>
          </a:p>
          <a:p>
            <a:pPr lvl="1"/>
            <a:r>
              <a:rPr lang="fr-FR" sz="1600" dirty="0" smtClean="0"/>
              <a:t>Amphi 1 Déambulatoire, salle info </a:t>
            </a:r>
            <a:r>
              <a:rPr lang="fr-FR" sz="1600" dirty="0" err="1" smtClean="0"/>
              <a:t>dirac</a:t>
            </a:r>
            <a:r>
              <a:rPr lang="fr-FR" sz="1600" dirty="0" smtClean="0"/>
              <a:t>, </a:t>
            </a:r>
            <a:r>
              <a:rPr lang="fr-FR" sz="1600" dirty="0" err="1" smtClean="0"/>
              <a:t>visio</a:t>
            </a:r>
            <a:r>
              <a:rPr lang="fr-FR" sz="1600" dirty="0" smtClean="0"/>
              <a:t> salle info</a:t>
            </a:r>
            <a:endParaRPr lang="fr-FR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518587"/>
              </p:ext>
            </p:extLst>
          </p:nvPr>
        </p:nvGraphicFramePr>
        <p:xfrm>
          <a:off x="812008" y="3311854"/>
          <a:ext cx="7788198" cy="119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8033"/>
                <a:gridCol w="1298033"/>
                <a:gridCol w="1298033"/>
                <a:gridCol w="1298033"/>
                <a:gridCol w="1298033"/>
                <a:gridCol w="12980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LHC/CMS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Prépa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exo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CMS center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Visio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Stéphane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Bernard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Viola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Benoit</a:t>
                      </a:r>
                      <a:r>
                        <a:rPr lang="en-US" sz="1600" baseline="0" dirty="0" smtClean="0"/>
                        <a:t>/Bernard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Stéphane</a:t>
                      </a:r>
                      <a:r>
                        <a:rPr lang="en-US" sz="1600" dirty="0" smtClean="0"/>
                        <a:t> / Muriel / Benoit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Stéphane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614988"/>
              </p:ext>
            </p:extLst>
          </p:nvPr>
        </p:nvGraphicFramePr>
        <p:xfrm>
          <a:off x="964408" y="1192455"/>
          <a:ext cx="7788198" cy="94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8033"/>
                <a:gridCol w="1298033"/>
                <a:gridCol w="1298033"/>
                <a:gridCol w="1298033"/>
                <a:gridCol w="1298033"/>
                <a:gridCol w="12980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LHC/CMS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Prépa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exo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CMS center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Visio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Stéphane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Sébastien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Muriel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David/Bernard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Bernard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54722"/>
              </p:ext>
            </p:extLst>
          </p:nvPr>
        </p:nvGraphicFramePr>
        <p:xfrm>
          <a:off x="812008" y="5621673"/>
          <a:ext cx="7788198" cy="119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8033"/>
                <a:gridCol w="1298033"/>
                <a:gridCol w="1298033"/>
                <a:gridCol w="1298033"/>
                <a:gridCol w="1298033"/>
                <a:gridCol w="12980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LHC/CMS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Prépa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exo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CMS center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Visio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Pauline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Pierre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Anne-Laure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David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David</a:t>
                      </a:r>
                      <a:r>
                        <a:rPr lang="en-US" sz="1600" baseline="0" dirty="0" smtClean="0"/>
                        <a:t> / Bernard / Benoit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David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180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Liens </a:t>
            </a:r>
            <a:r>
              <a:rPr lang="en-US" dirty="0" err="1" smtClean="0"/>
              <a:t>utiles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Liens </a:t>
            </a:r>
            <a:r>
              <a:rPr lang="en-US" dirty="0" err="1" smtClean="0"/>
              <a:t>indico</a:t>
            </a:r>
            <a:r>
              <a:rPr lang="en-US" dirty="0" smtClean="0"/>
              <a:t> :</a:t>
            </a:r>
            <a:br>
              <a:rPr lang="en-US" dirty="0" smtClean="0"/>
            </a:br>
            <a:r>
              <a:rPr lang="en-US" dirty="0" smtClean="0"/>
              <a:t>20 mars 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://indico.in2p3.fr/conferenceDisplay.py?confId=</a:t>
            </a:r>
            <a:r>
              <a:rPr lang="en-US" dirty="0" smtClean="0">
                <a:hlinkClick r:id="rId2"/>
              </a:rPr>
              <a:t>9964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25 mars 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://indico.in2p3.fr/conferenceDisplay.py?confId=</a:t>
            </a:r>
            <a:r>
              <a:rPr lang="en-US" dirty="0" smtClean="0">
                <a:hlinkClick r:id="rId3"/>
              </a:rPr>
              <a:t>9965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7 </a:t>
            </a:r>
            <a:r>
              <a:rPr lang="en-US" dirty="0" err="1" smtClean="0"/>
              <a:t>avril</a:t>
            </a:r>
            <a:r>
              <a:rPr lang="en-US" dirty="0" smtClean="0"/>
              <a:t> :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://indico.in2p3.fr/conferenceDisplay.py?confId=9966</a:t>
            </a:r>
            <a:endParaRPr lang="en-US" dirty="0"/>
          </a:p>
          <a:p>
            <a:pPr marL="0" indent="0">
              <a:buNone/>
            </a:pPr>
            <a:endParaRPr lang="en-US" u="sng" dirty="0" smtClean="0"/>
          </a:p>
          <a:p>
            <a:r>
              <a:rPr lang="en-US" dirty="0" smtClean="0"/>
              <a:t>Link </a:t>
            </a:r>
            <a:r>
              <a:rPr lang="en-US" dirty="0" err="1" smtClean="0"/>
              <a:t>vers</a:t>
            </a:r>
            <a:r>
              <a:rPr lang="en-US" dirty="0" smtClean="0"/>
              <a:t> </a:t>
            </a:r>
            <a:r>
              <a:rPr lang="en-US" dirty="0" err="1" smtClean="0"/>
              <a:t>l’exercice</a:t>
            </a:r>
            <a:r>
              <a:rPr lang="en-US" dirty="0" smtClean="0"/>
              <a:t>: </a:t>
            </a:r>
            <a:r>
              <a:rPr lang="en-US" dirty="0">
                <a:hlinkClick r:id="rId5"/>
              </a:rPr>
              <a:t>https://quarknet.i2u2.org/content/running-cms-wzh-path-</a:t>
            </a:r>
            <a:r>
              <a:rPr lang="en-US" dirty="0" smtClean="0">
                <a:hlinkClick r:id="rId5"/>
              </a:rPr>
              <a:t>masterclass</a:t>
            </a:r>
            <a:endParaRPr lang="en-US" dirty="0" smtClean="0"/>
          </a:p>
          <a:p>
            <a:r>
              <a:rPr lang="en-US" dirty="0" smtClean="0"/>
              <a:t>Description </a:t>
            </a:r>
            <a:r>
              <a:rPr lang="en-US" dirty="0" err="1" smtClean="0"/>
              <a:t>exercice</a:t>
            </a:r>
            <a:r>
              <a:rPr lang="en-US" dirty="0" smtClean="0"/>
              <a:t> : </a:t>
            </a:r>
            <a:r>
              <a:rPr lang="en-US" u="sng" dirty="0">
                <a:hlinkClick r:id="rId6"/>
              </a:rPr>
              <a:t>http://leptoquark.hep.nd.edu/~kcecire/mclib/files2014/CMSAnalysis2014_v0.</a:t>
            </a:r>
            <a:r>
              <a:rPr lang="en-US" u="sng" dirty="0" smtClean="0">
                <a:hlinkClick r:id="rId6"/>
              </a:rPr>
              <a:t>ppt</a:t>
            </a:r>
            <a:endParaRPr lang="en-US" u="sng" dirty="0" smtClean="0"/>
          </a:p>
          <a:p>
            <a:r>
              <a:rPr lang="en-US" dirty="0" smtClean="0"/>
              <a:t>Link </a:t>
            </a:r>
            <a:r>
              <a:rPr lang="en-US" dirty="0" err="1" smtClean="0"/>
              <a:t>ispy</a:t>
            </a:r>
            <a:r>
              <a:rPr lang="en-US" dirty="0" smtClean="0"/>
              <a:t> online : </a:t>
            </a:r>
            <a:r>
              <a:rPr lang="en-US" dirty="0" smtClean="0">
                <a:hlinkClick r:id="rId7"/>
              </a:rPr>
              <a:t>http://www.i2u2.org/elab/cms/event-display/</a:t>
            </a:r>
            <a:endParaRPr lang="en-US" dirty="0" smtClean="0"/>
          </a:p>
          <a:p>
            <a:r>
              <a:rPr lang="en-US" dirty="0" smtClean="0"/>
              <a:t>Spreadsheet </a:t>
            </a:r>
            <a:r>
              <a:rPr lang="en-US" dirty="0" err="1" smtClean="0"/>
              <a:t>résultats</a:t>
            </a:r>
            <a:r>
              <a:rPr lang="en-US" dirty="0" smtClean="0"/>
              <a:t> : </a:t>
            </a:r>
            <a:r>
              <a:rPr lang="en-US" dirty="0"/>
              <a:t> </a:t>
            </a:r>
            <a:r>
              <a:rPr lang="en-US" dirty="0" err="1" smtClean="0"/>
              <a:t>dans</a:t>
            </a:r>
            <a:r>
              <a:rPr lang="en-US" dirty="0" smtClean="0"/>
              <a:t> le link </a:t>
            </a:r>
            <a:r>
              <a:rPr lang="en-US" dirty="0" err="1" smtClean="0"/>
              <a:t>vers</a:t>
            </a:r>
            <a:r>
              <a:rPr lang="en-US" dirty="0" smtClean="0"/>
              <a:t> </a:t>
            </a:r>
            <a:r>
              <a:rPr lang="en-US" dirty="0" err="1" smtClean="0"/>
              <a:t>l’exercice</a:t>
            </a:r>
            <a:endParaRPr lang="en-US" dirty="0" smtClean="0"/>
          </a:p>
          <a:p>
            <a:endParaRPr lang="en-US" u="sng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J’ai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tous</a:t>
            </a:r>
            <a:r>
              <a:rPr lang="en-US" dirty="0" smtClean="0"/>
              <a:t> les documents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smtClean="0">
                <a:hlinkClick r:id="rId8"/>
              </a:rPr>
              <a:t>http://www.ipnl.in2p3.fr/cours/perries/MC2014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14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Vidyo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Log in as guest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vidyo</a:t>
            </a:r>
            <a:r>
              <a:rPr lang="en-US" dirty="0" smtClean="0"/>
              <a:t> et </a:t>
            </a:r>
            <a:r>
              <a:rPr lang="en-US" dirty="0" err="1" smtClean="0"/>
              <a:t>entrer</a:t>
            </a:r>
            <a:r>
              <a:rPr lang="en-US" dirty="0" smtClean="0"/>
              <a:t> le nom </a:t>
            </a:r>
            <a:r>
              <a:rPr lang="en-US" dirty="0" err="1" smtClean="0"/>
              <a:t>suivant</a:t>
            </a:r>
            <a:r>
              <a:rPr lang="en-US" dirty="0" smtClean="0"/>
              <a:t> : MC-IPNL-LYON-FR</a:t>
            </a:r>
          </a:p>
          <a:p>
            <a:endParaRPr lang="en-US" dirty="0" smtClean="0"/>
          </a:p>
          <a:p>
            <a:r>
              <a:rPr lang="en-US" dirty="0" smtClean="0"/>
              <a:t>se connecter 15 minutes </a:t>
            </a:r>
            <a:r>
              <a:rPr lang="en-US" dirty="0" err="1" smtClean="0"/>
              <a:t>avant</a:t>
            </a:r>
            <a:r>
              <a:rPr lang="en-US" dirty="0" smtClean="0"/>
              <a:t> la </a:t>
            </a:r>
            <a:r>
              <a:rPr lang="en-US" dirty="0" err="1" smtClean="0"/>
              <a:t>visio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VC2 </a:t>
            </a:r>
            <a:r>
              <a:rPr lang="en-US" dirty="0"/>
              <a:t>(Masterclasses_2014_VC2)</a:t>
            </a:r>
            <a:r>
              <a:rPr lang="en-US" dirty="0" smtClean="0"/>
              <a:t>: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://vidyoportal.cern.ch/flex.html?roomdirect.html&amp;key=ye8a5NXdyHJM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anual </a:t>
            </a:r>
            <a:r>
              <a:rPr lang="en-US" dirty="0"/>
              <a:t>for the video </a:t>
            </a:r>
            <a:r>
              <a:rPr lang="en-US" dirty="0" smtClean="0"/>
              <a:t>conference</a:t>
            </a:r>
            <a:br>
              <a:rPr lang="en-US" dirty="0" smtClean="0"/>
            </a:br>
            <a:r>
              <a:rPr lang="en-US" u="sng" dirty="0" smtClean="0">
                <a:hlinkClick r:id="rId3"/>
              </a:rPr>
              <a:t>www.physicsmasterclasses.org</a:t>
            </a:r>
            <a:r>
              <a:rPr lang="en-US" u="sng" dirty="0">
                <a:hlinkClick r:id="rId3"/>
              </a:rPr>
              <a:t>/</a:t>
            </a:r>
            <a:r>
              <a:rPr lang="en-US" u="sng" dirty="0" smtClean="0">
                <a:hlinkClick r:id="rId3"/>
              </a:rPr>
              <a:t>downloads/Manual_Videoconference_Organizers_v9</a:t>
            </a:r>
            <a:r>
              <a:rPr lang="en-US" u="sng" dirty="0">
                <a:hlinkClick r:id="rId3"/>
              </a:rPr>
              <a:t>.</a:t>
            </a:r>
            <a:r>
              <a:rPr lang="en-US" u="sng" dirty="0" smtClean="0">
                <a:hlinkClick r:id="rId3"/>
              </a:rPr>
              <a:t>pdf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dirty="0" smtClean="0"/>
          </a:p>
          <a:p>
            <a:r>
              <a:rPr lang="en-US" dirty="0" smtClean="0"/>
              <a:t>Setup :</a:t>
            </a:r>
          </a:p>
          <a:p>
            <a:pPr lvl="1"/>
            <a:r>
              <a:rPr lang="en-US" dirty="0" smtClean="0"/>
              <a:t>20 mars : </a:t>
            </a:r>
            <a:r>
              <a:rPr lang="en-US" dirty="0" err="1" smtClean="0"/>
              <a:t>Amphi</a:t>
            </a:r>
            <a:r>
              <a:rPr lang="en-US" dirty="0" smtClean="0"/>
              <a:t> ??</a:t>
            </a:r>
          </a:p>
          <a:p>
            <a:pPr lvl="1"/>
            <a:r>
              <a:rPr lang="en-US" dirty="0" smtClean="0"/>
              <a:t>25 mars, 7 </a:t>
            </a:r>
            <a:r>
              <a:rPr lang="en-US" dirty="0" err="1" smtClean="0"/>
              <a:t>avril</a:t>
            </a:r>
            <a:r>
              <a:rPr lang="en-US" dirty="0" smtClean="0"/>
              <a:t> :</a:t>
            </a:r>
            <a:r>
              <a:rPr lang="en-US" dirty="0" smtClean="0"/>
              <a:t> </a:t>
            </a:r>
            <a:r>
              <a:rPr lang="en-US" dirty="0" err="1" smtClean="0"/>
              <a:t>ordi</a:t>
            </a:r>
            <a:r>
              <a:rPr lang="en-US" dirty="0" smtClean="0"/>
              <a:t> </a:t>
            </a:r>
            <a:r>
              <a:rPr lang="en-US" dirty="0" err="1" smtClean="0"/>
              <a:t>perso</a:t>
            </a:r>
            <a:r>
              <a:rPr lang="en-US" dirty="0" smtClean="0"/>
              <a:t> + micro </a:t>
            </a:r>
            <a:r>
              <a:rPr lang="en-US" dirty="0" err="1" smtClean="0"/>
              <a:t>usb</a:t>
            </a:r>
            <a:r>
              <a:rPr lang="en-US" dirty="0" smtClean="0"/>
              <a:t> (</a:t>
            </a:r>
            <a:r>
              <a:rPr lang="en-US" dirty="0" err="1" smtClean="0"/>
              <a:t>cms</a:t>
            </a:r>
            <a:r>
              <a:rPr lang="en-US" dirty="0" smtClean="0"/>
              <a:t> center) + enceintes.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qualité</a:t>
            </a:r>
            <a:r>
              <a:rPr lang="en-US" dirty="0" smtClean="0"/>
              <a:t> </a:t>
            </a:r>
            <a:r>
              <a:rPr lang="en-US" dirty="0" err="1" smtClean="0"/>
              <a:t>sonore</a:t>
            </a:r>
            <a:r>
              <a:rPr lang="en-US" dirty="0" smtClean="0"/>
              <a:t> </a:t>
            </a:r>
            <a:r>
              <a:rPr lang="en-US" dirty="0" err="1" smtClean="0"/>
              <a:t>n’est</a:t>
            </a:r>
            <a:r>
              <a:rPr lang="en-US" dirty="0" smtClean="0"/>
              <a:t> pas </a:t>
            </a:r>
            <a:r>
              <a:rPr lang="en-US" dirty="0" err="1" smtClean="0"/>
              <a:t>très</a:t>
            </a:r>
            <a:r>
              <a:rPr lang="en-US" dirty="0" smtClean="0"/>
              <a:t> bonne. Il </a:t>
            </a:r>
            <a:r>
              <a:rPr lang="en-US" dirty="0" err="1" smtClean="0"/>
              <a:t>faudra</a:t>
            </a:r>
            <a:r>
              <a:rPr lang="en-US" dirty="0" smtClean="0"/>
              <a:t> </a:t>
            </a:r>
            <a:r>
              <a:rPr lang="en-US" dirty="0" err="1" smtClean="0"/>
              <a:t>obtenir</a:t>
            </a:r>
            <a:r>
              <a:rPr lang="en-US" dirty="0" smtClean="0"/>
              <a:t> le silence.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79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Remarques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Salle info </a:t>
            </a:r>
            <a:r>
              <a:rPr lang="en-US" dirty="0" smtClean="0"/>
              <a:t>(qui </a:t>
            </a:r>
            <a:r>
              <a:rPr lang="en-US" dirty="0" err="1" smtClean="0"/>
              <a:t>prépare</a:t>
            </a:r>
            <a:r>
              <a:rPr lang="en-US" dirty="0" smtClean="0"/>
              <a:t> ?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Login : </a:t>
            </a:r>
            <a:r>
              <a:rPr lang="en-US" dirty="0" err="1" smtClean="0"/>
              <a:t>masterXX</a:t>
            </a:r>
            <a:endParaRPr lang="en-US" dirty="0" smtClean="0"/>
          </a:p>
          <a:p>
            <a:pPr lvl="1"/>
            <a:r>
              <a:rPr lang="en-US" dirty="0" err="1" smtClean="0"/>
              <a:t>Pwd</a:t>
            </a:r>
            <a:r>
              <a:rPr lang="en-US" dirty="0" smtClean="0"/>
              <a:t> : </a:t>
            </a:r>
            <a:r>
              <a:rPr lang="en-US" dirty="0" err="1" smtClean="0"/>
              <a:t>masXX</a:t>
            </a:r>
            <a:endParaRPr lang="en-US" dirty="0" smtClean="0"/>
          </a:p>
          <a:p>
            <a:pPr lvl="1"/>
            <a:r>
              <a:rPr lang="en-US" dirty="0" smtClean="0"/>
              <a:t>Avec XX=01, 02, ..., 15</a:t>
            </a:r>
          </a:p>
          <a:p>
            <a:r>
              <a:rPr lang="en-US" dirty="0" smtClean="0"/>
              <a:t>Et en </a:t>
            </a:r>
            <a:r>
              <a:rPr lang="en-US" dirty="0" err="1" smtClean="0"/>
              <a:t>ariane</a:t>
            </a:r>
            <a:r>
              <a:rPr lang="en-US" dirty="0" smtClean="0"/>
              <a:t> ? Essayer avec </a:t>
            </a:r>
            <a:r>
              <a:rPr lang="en-US" dirty="0" err="1" smtClean="0"/>
              <a:t>notre</a:t>
            </a:r>
            <a:r>
              <a:rPr lang="en-US" dirty="0" smtClean="0"/>
              <a:t> login </a:t>
            </a:r>
            <a:r>
              <a:rPr lang="en-US" dirty="0" smtClean="0"/>
              <a:t>?</a:t>
            </a:r>
          </a:p>
          <a:p>
            <a:r>
              <a:rPr lang="en-US" dirty="0" smtClean="0"/>
              <a:t>20 mars : </a:t>
            </a:r>
          </a:p>
          <a:p>
            <a:pPr lvl="1"/>
            <a:r>
              <a:rPr lang="en-US" dirty="0" err="1" smtClean="0"/>
              <a:t>salle</a:t>
            </a:r>
            <a:r>
              <a:rPr lang="en-US" dirty="0" smtClean="0"/>
              <a:t> info </a:t>
            </a:r>
            <a:r>
              <a:rPr lang="en-US" dirty="0" err="1" smtClean="0"/>
              <a:t>dirac</a:t>
            </a:r>
            <a:r>
              <a:rPr lang="en-US" dirty="0" smtClean="0"/>
              <a:t> : </a:t>
            </a:r>
            <a:r>
              <a:rPr lang="en-US" dirty="0" err="1" smtClean="0"/>
              <a:t>LyonA</a:t>
            </a:r>
            <a:endParaRPr lang="en-US" dirty="0" smtClean="0"/>
          </a:p>
          <a:p>
            <a:pPr lvl="1"/>
            <a:r>
              <a:rPr lang="en-US" dirty="0" err="1" smtClean="0"/>
              <a:t>salle</a:t>
            </a:r>
            <a:r>
              <a:rPr lang="en-US" dirty="0" smtClean="0"/>
              <a:t> info </a:t>
            </a:r>
            <a:r>
              <a:rPr lang="en-US" dirty="0" err="1" smtClean="0"/>
              <a:t>ariane</a:t>
            </a:r>
            <a:r>
              <a:rPr lang="en-US" dirty="0" smtClean="0"/>
              <a:t> : </a:t>
            </a:r>
            <a:r>
              <a:rPr lang="en-US" dirty="0" err="1" smtClean="0"/>
              <a:t>LyonB</a:t>
            </a:r>
            <a:endParaRPr lang="en-US" dirty="0" smtClean="0"/>
          </a:p>
          <a:p>
            <a:r>
              <a:rPr lang="en-US" dirty="0" err="1" smtClean="0">
                <a:sym typeface="Wingdings"/>
              </a:rPr>
              <a:t>Imprimer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feuille</a:t>
            </a:r>
            <a:r>
              <a:rPr lang="en-US" dirty="0" smtClean="0">
                <a:sym typeface="Wingdings"/>
              </a:rPr>
              <a:t> de </a:t>
            </a:r>
            <a:r>
              <a:rPr lang="en-US" dirty="0" err="1" smtClean="0">
                <a:sym typeface="Wingdings"/>
              </a:rPr>
              <a:t>réponse</a:t>
            </a:r>
            <a:r>
              <a:rPr lang="en-US" dirty="0" smtClean="0">
                <a:sym typeface="Wingdings"/>
              </a:rPr>
              <a:t> pour le quiz</a:t>
            </a:r>
          </a:p>
          <a:p>
            <a:r>
              <a:rPr lang="en-US" dirty="0" err="1" smtClean="0">
                <a:sym typeface="Wingdings"/>
              </a:rPr>
              <a:t>Imprimer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l’aide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mémoire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Imprimer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feuille</a:t>
            </a:r>
            <a:r>
              <a:rPr lang="en-US" dirty="0" smtClean="0">
                <a:sym typeface="Wingdings"/>
              </a:rPr>
              <a:t> de résumé avec </a:t>
            </a:r>
            <a:r>
              <a:rPr lang="en-US" dirty="0" err="1" smtClean="0">
                <a:sym typeface="Wingdings"/>
              </a:rPr>
              <a:t>l’adresse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indico</a:t>
            </a:r>
            <a:endParaRPr lang="en-US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61050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Remarques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Tickets </a:t>
            </a:r>
            <a:r>
              <a:rPr lang="en-US" dirty="0" err="1" smtClean="0"/>
              <a:t>cantine</a:t>
            </a:r>
            <a:r>
              <a:rPr lang="en-US" dirty="0" smtClean="0"/>
              <a:t> ?</a:t>
            </a:r>
          </a:p>
          <a:p>
            <a:r>
              <a:rPr lang="en-US" dirty="0" err="1" smtClean="0"/>
              <a:t>videoprojecteur</a:t>
            </a:r>
            <a:r>
              <a:rPr lang="en-US" dirty="0" smtClean="0"/>
              <a:t> </a:t>
            </a:r>
            <a:r>
              <a:rPr lang="en-US" dirty="0" err="1" smtClean="0"/>
              <a:t>réservé</a:t>
            </a:r>
            <a:r>
              <a:rPr lang="en-US" dirty="0" smtClean="0"/>
              <a:t> pour </a:t>
            </a:r>
            <a:r>
              <a:rPr lang="en-US" dirty="0" err="1" smtClean="0"/>
              <a:t>chaque</a:t>
            </a:r>
            <a:r>
              <a:rPr lang="en-US" dirty="0" smtClean="0"/>
              <a:t> session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384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</TotalTime>
  <Words>438</Words>
  <Application>Microsoft Macintosh PowerPoint</Application>
  <PresentationFormat>On-screen Show (4:3)</PresentationFormat>
  <Paragraphs>114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Masterclasses IPNL 2014</vt:lpstr>
      <vt:lpstr>Journée typique</vt:lpstr>
      <vt:lpstr>Description exo : WZH</vt:lpstr>
      <vt:lpstr>PowerPoint Presentation</vt:lpstr>
      <vt:lpstr>Liens utiles</vt:lpstr>
      <vt:lpstr>Vidyo </vt:lpstr>
      <vt:lpstr>Remarques</vt:lpstr>
      <vt:lpstr>Remarques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Masterclasses IPNL 2013</dc:title>
  <dc:creator>Stéphane Perries</dc:creator>
  <cp:lastModifiedBy>Stéphane Perries</cp:lastModifiedBy>
  <cp:revision>48</cp:revision>
  <dcterms:created xsi:type="dcterms:W3CDTF">2013-03-10T16:13:23Z</dcterms:created>
  <dcterms:modified xsi:type="dcterms:W3CDTF">2014-03-19T06:52:12Z</dcterms:modified>
</cp:coreProperties>
</file>