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0" r:id="rId5"/>
    <p:sldId id="263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2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3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9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7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4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0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8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3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6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A3F98-12B7-F343-B60B-91FF08C001E4}" type="datetimeFigureOut">
              <a:rPr lang="en-US" smtClean="0"/>
              <a:t>10/03/13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4B79C-7EBF-C84C-A3EA-D6FB55A0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7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ms.physicsmasterclasses.org/pages/cmswzfr.html" TargetMode="External"/><Relationship Id="rId4" Type="http://schemas.openxmlformats.org/officeDocument/2006/relationships/hyperlink" Target="http://indico.cern.ch/getFile.py/access?contribId=4&amp;resId=0&amp;materialId=slides&amp;confId=226465" TargetMode="External"/><Relationship Id="rId5" Type="http://schemas.openxmlformats.org/officeDocument/2006/relationships/hyperlink" Target="http://www.i2u2.org/elab/cms/event-display/" TargetMode="External"/><Relationship Id="rId6" Type="http://schemas.openxmlformats.org/officeDocument/2006/relationships/hyperlink" Target="http://quarknet.us/library/index.php/Spreadsheets_2013" TargetMode="External"/><Relationship Id="rId7" Type="http://schemas.openxmlformats.org/officeDocument/2006/relationships/hyperlink" Target="http://www.physicsmasterclasses.org/downloads/Manual_Videoconference_Organizers_v6.pdf" TargetMode="External"/><Relationship Id="rId8" Type="http://schemas.openxmlformats.org/officeDocument/2006/relationships/hyperlink" Target="http://www.ipnl.in2p3.fr/cours/perries/MC201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in2p3.fr/conferenceDisplay.py?confId=663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vidyoportal.cern.ch/flex.html?roomdirect.html&amp;key=ye8a5NXdyHJ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Masterclasses</a:t>
            </a:r>
            <a:r>
              <a:rPr lang="en-US" dirty="0" smtClean="0"/>
              <a:t> IPNL 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00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sessions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Mardi 12/03 : Bron</a:t>
            </a:r>
          </a:p>
          <a:p>
            <a:pPr lvl="1"/>
            <a:r>
              <a:rPr lang="fr-FR" dirty="0" smtClean="0"/>
              <a:t>Coordinatrice : Viola</a:t>
            </a:r>
          </a:p>
          <a:p>
            <a:pPr lvl="1"/>
            <a:r>
              <a:rPr lang="fr-FR" dirty="0" smtClean="0"/>
              <a:t>Intervenants : Viola, Stéphane, Sébastien (+Sébastien, ?)</a:t>
            </a:r>
          </a:p>
          <a:p>
            <a:r>
              <a:rPr lang="fr-FR" dirty="0" smtClean="0"/>
              <a:t>Jeudi 14/03 : Tarare</a:t>
            </a:r>
          </a:p>
          <a:p>
            <a:pPr lvl="1"/>
            <a:r>
              <a:rPr lang="fr-FR" dirty="0" smtClean="0"/>
              <a:t>Coordinateur: Stéphane</a:t>
            </a:r>
          </a:p>
          <a:p>
            <a:pPr lvl="1"/>
            <a:r>
              <a:rPr lang="fr-FR" dirty="0" smtClean="0"/>
              <a:t>Intervenants : Roberto, </a:t>
            </a:r>
            <a:r>
              <a:rPr lang="fr-FR" dirty="0" err="1" smtClean="0"/>
              <a:t>Gaelle</a:t>
            </a:r>
            <a:r>
              <a:rPr lang="fr-FR" dirty="0" smtClean="0"/>
              <a:t>, Stéphane (+José, ?)</a:t>
            </a:r>
          </a:p>
          <a:p>
            <a:r>
              <a:rPr lang="fr-FR" dirty="0" smtClean="0"/>
              <a:t>Lundi 18/03 : Cité internationale</a:t>
            </a:r>
          </a:p>
          <a:p>
            <a:pPr lvl="1"/>
            <a:r>
              <a:rPr lang="fr-FR" dirty="0" smtClean="0"/>
              <a:t>Coordinateur : Sébastien</a:t>
            </a:r>
          </a:p>
          <a:p>
            <a:pPr lvl="1"/>
            <a:r>
              <a:rPr lang="fr-FR" dirty="0" smtClean="0"/>
              <a:t>Intervenants : Sébastien, Pierre, </a:t>
            </a:r>
            <a:r>
              <a:rPr lang="fr-FR" dirty="0" err="1" smtClean="0"/>
              <a:t>Gaelle</a:t>
            </a:r>
            <a:r>
              <a:rPr lang="fr-FR" dirty="0" smtClean="0"/>
              <a:t>? (+José, ?)</a:t>
            </a:r>
          </a:p>
          <a:p>
            <a:r>
              <a:rPr lang="fr-FR" dirty="0" smtClean="0"/>
              <a:t>Mercredi 20/03</a:t>
            </a:r>
          </a:p>
          <a:p>
            <a:pPr lvl="1"/>
            <a:r>
              <a:rPr lang="fr-FR" dirty="0" smtClean="0"/>
              <a:t>Coordinatrice : Muriel</a:t>
            </a:r>
          </a:p>
          <a:p>
            <a:pPr lvl="1"/>
            <a:r>
              <a:rPr lang="fr-FR" dirty="0" smtClean="0"/>
              <a:t>Intervenants : Muriel, Bernard, Stéphanie (Viola ?), (+ ?, ?)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9180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Journée</a:t>
            </a:r>
            <a:r>
              <a:rPr lang="en-US" dirty="0" smtClean="0"/>
              <a:t> </a:t>
            </a:r>
            <a:r>
              <a:rPr lang="en-US" dirty="0" err="1" smtClean="0"/>
              <a:t>typique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8873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Début 9h</a:t>
            </a:r>
          </a:p>
          <a:p>
            <a:pPr lvl="1"/>
            <a:r>
              <a:rPr lang="fr-FR" dirty="0" smtClean="0"/>
              <a:t>Intro pour expliquer la journée</a:t>
            </a:r>
          </a:p>
          <a:p>
            <a:pPr lvl="1"/>
            <a:r>
              <a:rPr lang="fr-FR" dirty="0" smtClean="0"/>
              <a:t>Cours modèle standard</a:t>
            </a:r>
          </a:p>
          <a:p>
            <a:pPr lvl="1"/>
            <a:r>
              <a:rPr lang="fr-FR" dirty="0" smtClean="0"/>
              <a:t>Cours LHC/CMS</a:t>
            </a:r>
          </a:p>
          <a:p>
            <a:pPr lvl="1"/>
            <a:r>
              <a:rPr lang="fr-FR" dirty="0" smtClean="0"/>
              <a:t>2 demi-groupes : (préparation à l’analyse et CMS center)</a:t>
            </a:r>
          </a:p>
          <a:p>
            <a:r>
              <a:rPr lang="fr-FR" dirty="0" smtClean="0"/>
              <a:t>Repas (salle du conseil) probablement besoin de quelqu’un pour réceptionner le repas – finir vers 13h30.</a:t>
            </a:r>
          </a:p>
          <a:p>
            <a:r>
              <a:rPr lang="fr-FR" dirty="0" smtClean="0"/>
              <a:t>Exercice: 14h-15h (besoin de préparer la salle avant)</a:t>
            </a:r>
          </a:p>
          <a:p>
            <a:r>
              <a:rPr lang="fr-FR" dirty="0" smtClean="0"/>
              <a:t>Mise en commun des résultats et discussion : 15h-15h30</a:t>
            </a:r>
          </a:p>
          <a:p>
            <a:r>
              <a:rPr lang="fr-FR" dirty="0" smtClean="0"/>
              <a:t>Visio : 16h-17h</a:t>
            </a:r>
          </a:p>
          <a:p>
            <a:pPr lvl="1"/>
            <a:r>
              <a:rPr lang="fr-FR" dirty="0" smtClean="0"/>
              <a:t>12/03 : CERN, Zagreb, </a:t>
            </a:r>
            <a:r>
              <a:rPr lang="fr-FR" dirty="0" err="1" smtClean="0"/>
              <a:t>Obuda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14/03 : </a:t>
            </a:r>
            <a:r>
              <a:rPr lang="fr-FR" dirty="0" err="1" smtClean="0"/>
              <a:t>Jerusalem</a:t>
            </a:r>
            <a:r>
              <a:rPr lang="fr-FR" dirty="0" smtClean="0"/>
              <a:t>, Madrid, Lodz </a:t>
            </a:r>
          </a:p>
          <a:p>
            <a:pPr lvl="1"/>
            <a:r>
              <a:rPr lang="fr-FR" dirty="0" smtClean="0"/>
              <a:t>18/03 : Padoue, Belgrade, Turin, Rehovot</a:t>
            </a:r>
          </a:p>
          <a:p>
            <a:pPr lvl="1"/>
            <a:r>
              <a:rPr lang="fr-FR" dirty="0" smtClean="0"/>
              <a:t>20/03 : Zagreb, Budapest, Padoue, Dublin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Quizz </a:t>
            </a:r>
          </a:p>
        </p:txBody>
      </p:sp>
    </p:spTree>
    <p:extLst>
      <p:ext uri="{BB962C8B-B14F-4D97-AF65-F5344CB8AC3E}">
        <p14:creationId xmlns:p14="http://schemas.microsoft.com/office/powerpoint/2010/main" val="1904359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</a:t>
            </a:r>
            <a:r>
              <a:rPr lang="en-US" dirty="0" err="1" smtClean="0"/>
              <a:t>exo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Evénements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W</a:t>
            </a:r>
            <a:r>
              <a:rPr lang="en-US" dirty="0" err="1" smtClean="0">
                <a:sym typeface="Wingdings"/>
              </a:rPr>
              <a:t>e</a:t>
            </a:r>
            <a:r>
              <a:rPr lang="en-US" dirty="0" smtClean="0">
                <a:sym typeface="Wingdings"/>
              </a:rPr>
              <a:t> nu, </a:t>
            </a:r>
            <a:r>
              <a:rPr lang="en-US" dirty="0" err="1" smtClean="0">
                <a:sym typeface="Wingdings"/>
              </a:rPr>
              <a:t>Wmu</a:t>
            </a:r>
            <a:r>
              <a:rPr lang="en-US" dirty="0" smtClean="0">
                <a:sym typeface="Wingdings"/>
              </a:rPr>
              <a:t> nu, </a:t>
            </a:r>
          </a:p>
          <a:p>
            <a:pPr lvl="1"/>
            <a:r>
              <a:rPr lang="en-US" dirty="0" err="1" smtClean="0">
                <a:sym typeface="Wingdings"/>
              </a:rPr>
              <a:t>Zee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Zmu</a:t>
            </a:r>
            <a:r>
              <a:rPr lang="en-US" dirty="0" smtClean="0">
                <a:sym typeface="Wingdings"/>
              </a:rPr>
              <a:t> mu</a:t>
            </a:r>
            <a:r>
              <a:rPr lang="en-US" dirty="0" smtClean="0"/>
              <a:t>, J/Psi </a:t>
            </a:r>
            <a:r>
              <a:rPr lang="en-US" dirty="0" smtClean="0">
                <a:sym typeface="Wingdings"/>
              </a:rPr>
              <a:t> mu mu (Upsilon ?)</a:t>
            </a:r>
          </a:p>
          <a:p>
            <a:pPr lvl="1"/>
            <a:r>
              <a:rPr lang="en-US" dirty="0" smtClean="0">
                <a:sym typeface="Wingdings"/>
              </a:rPr>
              <a:t>HZZ4leptons</a:t>
            </a:r>
          </a:p>
          <a:p>
            <a:r>
              <a:rPr lang="en-US" dirty="0" err="1" smtClean="0">
                <a:sym typeface="Wingdings"/>
              </a:rPr>
              <a:t>Mesure</a:t>
            </a:r>
            <a:r>
              <a:rPr lang="en-US" dirty="0" smtClean="0">
                <a:sym typeface="Wingdings"/>
              </a:rPr>
              <a:t> : </a:t>
            </a:r>
          </a:p>
          <a:p>
            <a:pPr lvl="1"/>
            <a:r>
              <a:rPr lang="en-US" dirty="0" smtClean="0">
                <a:sym typeface="Wingdings"/>
              </a:rPr>
              <a:t>ratio </a:t>
            </a:r>
            <a:r>
              <a:rPr lang="en-US" dirty="0" err="1" smtClean="0"/>
              <a:t>W</a:t>
            </a:r>
            <a:r>
              <a:rPr lang="en-US" dirty="0" err="1" smtClean="0">
                <a:sym typeface="Wingdings"/>
              </a:rPr>
              <a:t>e</a:t>
            </a:r>
            <a:r>
              <a:rPr lang="en-US" dirty="0" smtClean="0">
                <a:sym typeface="Wingdings"/>
              </a:rPr>
              <a:t> nu/</a:t>
            </a:r>
            <a:r>
              <a:rPr lang="en-US" dirty="0" err="1" smtClean="0">
                <a:sym typeface="Wingdings"/>
              </a:rPr>
              <a:t>Wmu</a:t>
            </a:r>
            <a:endParaRPr lang="en-US" dirty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ratio </a:t>
            </a:r>
            <a:r>
              <a:rPr lang="en-US" dirty="0" smtClean="0">
                <a:sym typeface="Wingdings"/>
              </a:rPr>
              <a:t>W+/W- </a:t>
            </a:r>
          </a:p>
          <a:p>
            <a:pPr lvl="1"/>
            <a:r>
              <a:rPr lang="en-US" dirty="0" smtClean="0">
                <a:sym typeface="Wingdings"/>
              </a:rPr>
              <a:t>masse </a:t>
            </a:r>
            <a:r>
              <a:rPr lang="en-US" dirty="0" err="1" smtClean="0">
                <a:sym typeface="Wingdings"/>
              </a:rPr>
              <a:t>invariante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dileptons</a:t>
            </a:r>
            <a:r>
              <a:rPr lang="en-US" dirty="0" smtClean="0">
                <a:sym typeface="Wingdings"/>
              </a:rPr>
              <a:t>, 4leptons (</a:t>
            </a:r>
            <a:r>
              <a:rPr lang="en-US" dirty="0" err="1" smtClean="0">
                <a:sym typeface="Wingdings"/>
              </a:rPr>
              <a:t>probablement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dans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m</a:t>
            </a:r>
            <a:r>
              <a:rPr lang="en-US" dirty="0" err="1" smtClean="0">
                <a:sym typeface="Wingdings"/>
              </a:rPr>
              <a:t>ême</a:t>
            </a:r>
            <a:r>
              <a:rPr lang="en-US" dirty="0" smtClean="0">
                <a:sym typeface="Wingdings"/>
              </a:rPr>
              <a:t> plot…)</a:t>
            </a:r>
          </a:p>
          <a:p>
            <a:r>
              <a:rPr lang="en-US" dirty="0" err="1" smtClean="0">
                <a:sym typeface="Wingdings"/>
              </a:rPr>
              <a:t>Préparer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l’event</a:t>
            </a:r>
            <a:r>
              <a:rPr lang="en-US" dirty="0" smtClean="0">
                <a:sym typeface="Wingdings"/>
              </a:rPr>
              <a:t> display pour </a:t>
            </a:r>
            <a:r>
              <a:rPr lang="en-US" dirty="0" err="1" smtClean="0">
                <a:sym typeface="Wingdings"/>
              </a:rPr>
              <a:t>voir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seulement</a:t>
            </a:r>
            <a:r>
              <a:rPr lang="en-US" dirty="0" smtClean="0">
                <a:sym typeface="Wingdings"/>
              </a:rPr>
              <a:t>, electron, </a:t>
            </a:r>
            <a:r>
              <a:rPr lang="en-US" dirty="0" err="1" smtClean="0">
                <a:sym typeface="Wingdings"/>
              </a:rPr>
              <a:t>muons</a:t>
            </a:r>
            <a:r>
              <a:rPr lang="en-US" dirty="0" smtClean="0">
                <a:sym typeface="Wingdings"/>
              </a:rPr>
              <a:t>, MET, tracker (pour aider </a:t>
            </a:r>
            <a:r>
              <a:rPr lang="en-US" dirty="0" err="1" smtClean="0">
                <a:sym typeface="Wingdings"/>
              </a:rPr>
              <a:t>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voir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sens</a:t>
            </a:r>
            <a:r>
              <a:rPr lang="en-US" dirty="0" smtClean="0">
                <a:sym typeface="Wingdings"/>
              </a:rPr>
              <a:t> de </a:t>
            </a:r>
            <a:r>
              <a:rPr lang="en-US" dirty="0" err="1" smtClean="0">
                <a:sym typeface="Wingdings"/>
              </a:rPr>
              <a:t>courbure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dans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signe</a:t>
            </a:r>
            <a:r>
              <a:rPr lang="en-US" dirty="0" smtClean="0">
                <a:sym typeface="Wingdings"/>
              </a:rPr>
              <a:t> des leptons)</a:t>
            </a:r>
          </a:p>
          <a:p>
            <a:r>
              <a:rPr lang="en-US" dirty="0" err="1" smtClean="0">
                <a:sym typeface="Wingdings"/>
              </a:rPr>
              <a:t>Entrer</a:t>
            </a:r>
            <a:r>
              <a:rPr lang="en-US" dirty="0" smtClean="0">
                <a:sym typeface="Wingdings"/>
              </a:rPr>
              <a:t> les </a:t>
            </a:r>
            <a:r>
              <a:rPr lang="en-US" dirty="0" err="1" smtClean="0">
                <a:sym typeface="Wingdings"/>
              </a:rPr>
              <a:t>résultats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dans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/>
              <a:t>EditGrid</a:t>
            </a:r>
            <a:r>
              <a:rPr lang="en-US" dirty="0"/>
              <a:t> spreadsheets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Demo </a:t>
            </a:r>
            <a:r>
              <a:rPr lang="en-US" dirty="0" err="1" smtClean="0">
                <a:sym typeface="Wingdings"/>
              </a:rPr>
              <a:t>à</a:t>
            </a:r>
            <a:r>
              <a:rPr lang="en-US" dirty="0" smtClean="0">
                <a:sym typeface="Wingdings"/>
              </a:rPr>
              <a:t> la fin…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87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Liens </a:t>
            </a:r>
            <a:r>
              <a:rPr lang="en-US" dirty="0" err="1" smtClean="0"/>
              <a:t>utiles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Présentation</a:t>
            </a:r>
            <a:r>
              <a:rPr lang="en-US" dirty="0" smtClean="0"/>
              <a:t> de </a:t>
            </a:r>
            <a:r>
              <a:rPr lang="en-US" dirty="0" err="1" smtClean="0"/>
              <a:t>l’an</a:t>
            </a:r>
            <a:r>
              <a:rPr lang="en-US" dirty="0" smtClean="0"/>
              <a:t> passé : </a:t>
            </a:r>
            <a:r>
              <a:rPr lang="en-US" u="sng" dirty="0">
                <a:hlinkClick r:id="rId2"/>
              </a:rPr>
              <a:t>https://indico.in2p3.fr/conferenceDisplay.py?confId=6633</a:t>
            </a:r>
            <a:endParaRPr lang="en-US" dirty="0" smtClean="0"/>
          </a:p>
          <a:p>
            <a:r>
              <a:rPr lang="en-US" dirty="0" smtClean="0"/>
              <a:t>Link </a:t>
            </a:r>
            <a:r>
              <a:rPr lang="en-US" dirty="0" err="1" smtClean="0"/>
              <a:t>masterclasses</a:t>
            </a:r>
            <a:r>
              <a:rPr lang="en-US" dirty="0" smtClean="0"/>
              <a:t> : </a:t>
            </a:r>
            <a:r>
              <a:rPr lang="en-US" dirty="0" smtClean="0">
                <a:hlinkClick r:id="rId3"/>
              </a:rPr>
              <a:t>http://cms.physicsmasterclasses.org/pages/cmswzfr.html</a:t>
            </a:r>
            <a:endParaRPr lang="en-US" dirty="0" smtClean="0"/>
          </a:p>
          <a:p>
            <a:r>
              <a:rPr lang="en-US" dirty="0" smtClean="0"/>
              <a:t>Description </a:t>
            </a:r>
            <a:r>
              <a:rPr lang="en-US" dirty="0" err="1" smtClean="0"/>
              <a:t>exercice</a:t>
            </a:r>
            <a:r>
              <a:rPr lang="en-US" dirty="0" smtClean="0"/>
              <a:t> : </a:t>
            </a:r>
            <a:r>
              <a:rPr lang="en-US" u="sng" dirty="0">
                <a:hlinkClick r:id="rId4"/>
              </a:rPr>
              <a:t>http://indico.cern.ch/getFile.py/access?contribId=4&amp;resId=0&amp;materialId=slides&amp;confId=226465.</a:t>
            </a:r>
            <a:endParaRPr lang="en-US" dirty="0" smtClean="0"/>
          </a:p>
          <a:p>
            <a:r>
              <a:rPr lang="en-US" dirty="0" smtClean="0"/>
              <a:t>Link </a:t>
            </a:r>
            <a:r>
              <a:rPr lang="en-US" dirty="0" err="1" smtClean="0"/>
              <a:t>ispy</a:t>
            </a:r>
            <a:r>
              <a:rPr lang="en-US" dirty="0" smtClean="0"/>
              <a:t> online : </a:t>
            </a:r>
            <a:r>
              <a:rPr lang="en-US" dirty="0" smtClean="0">
                <a:hlinkClick r:id="rId5"/>
              </a:rPr>
              <a:t>http://www.i2u2.org/</a:t>
            </a:r>
            <a:r>
              <a:rPr lang="en-US" dirty="0" err="1" smtClean="0">
                <a:hlinkClick r:id="rId5"/>
              </a:rPr>
              <a:t>elab</a:t>
            </a:r>
            <a:r>
              <a:rPr lang="en-US" dirty="0" smtClean="0">
                <a:hlinkClick r:id="rId5"/>
              </a:rPr>
              <a:t>/</a:t>
            </a:r>
            <a:r>
              <a:rPr lang="en-US" dirty="0" err="1" smtClean="0">
                <a:hlinkClick r:id="rId5"/>
              </a:rPr>
              <a:t>cms</a:t>
            </a:r>
            <a:r>
              <a:rPr lang="en-US" dirty="0" smtClean="0">
                <a:hlinkClick r:id="rId5"/>
              </a:rPr>
              <a:t>/event-display/</a:t>
            </a:r>
            <a:endParaRPr lang="en-US" dirty="0" smtClean="0"/>
          </a:p>
          <a:p>
            <a:r>
              <a:rPr lang="en-US" dirty="0" smtClean="0"/>
              <a:t>Spreadsheet </a:t>
            </a:r>
            <a:r>
              <a:rPr lang="en-US" dirty="0" err="1" smtClean="0"/>
              <a:t>résultats</a:t>
            </a:r>
            <a:r>
              <a:rPr lang="en-US" dirty="0" smtClean="0"/>
              <a:t> : </a:t>
            </a:r>
            <a:r>
              <a:rPr lang="en-US" dirty="0"/>
              <a:t> </a:t>
            </a:r>
            <a:r>
              <a:rPr lang="en-US" u="sng" dirty="0">
                <a:hlinkClick r:id="rId6"/>
              </a:rPr>
              <a:t>http://quarknet.us/library/index.php/</a:t>
            </a:r>
            <a:r>
              <a:rPr lang="en-US" u="sng" dirty="0" smtClean="0">
                <a:hlinkClick r:id="rId6"/>
              </a:rPr>
              <a:t>Spreadsheets_2013</a:t>
            </a:r>
            <a:endParaRPr lang="en-US" u="sng" dirty="0" smtClean="0"/>
          </a:p>
          <a:p>
            <a:r>
              <a:rPr lang="en-US" u="sng" dirty="0" err="1" smtClean="0"/>
              <a:t>Howto</a:t>
            </a:r>
            <a:r>
              <a:rPr lang="en-US" u="sng" dirty="0" smtClean="0"/>
              <a:t> </a:t>
            </a:r>
            <a:r>
              <a:rPr lang="en-US" u="sng" dirty="0" err="1" smtClean="0"/>
              <a:t>visio</a:t>
            </a:r>
            <a:r>
              <a:rPr lang="en-US" u="sng" dirty="0" smtClean="0"/>
              <a:t> :</a:t>
            </a:r>
            <a:r>
              <a:rPr lang="en-US" dirty="0" smtClean="0">
                <a:hlinkClick r:id="rId7"/>
              </a:rPr>
              <a:t>://www.physicsmasterclasses.org/downloads/Manual_Videoconference_Organizers_v6.pdf</a:t>
            </a:r>
            <a:endParaRPr lang="en-US" dirty="0" smtClean="0"/>
          </a:p>
          <a:p>
            <a:r>
              <a:rPr lang="en-US" dirty="0" err="1" smtClean="0"/>
              <a:t>J’ai</a:t>
            </a:r>
            <a:r>
              <a:rPr lang="en-US" dirty="0" smtClean="0"/>
              <a:t> </a:t>
            </a: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tous</a:t>
            </a:r>
            <a:r>
              <a:rPr lang="en-US" dirty="0" smtClean="0"/>
              <a:t> les documents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smtClean="0">
                <a:hlinkClick r:id="rId8"/>
              </a:rPr>
              <a:t>http://www.ipnl.in2p3.fr/cours/perries/MC2013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614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Vidyo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 virtual rooms :</a:t>
            </a:r>
          </a:p>
          <a:p>
            <a:pPr lvl="1"/>
            <a:r>
              <a:rPr lang="en-US" dirty="0" smtClean="0"/>
              <a:t>VC1: https://</a:t>
            </a:r>
            <a:r>
              <a:rPr lang="en-US" dirty="0" err="1" smtClean="0"/>
              <a:t>vidyoportal.cern.ch</a:t>
            </a:r>
            <a:r>
              <a:rPr lang="en-US" dirty="0" smtClean="0"/>
              <a:t>/</a:t>
            </a:r>
            <a:r>
              <a:rPr lang="en-US" dirty="0" err="1" smtClean="0"/>
              <a:t>flex.html?roomdirect.html&amp;key</a:t>
            </a:r>
            <a:r>
              <a:rPr lang="en-US" dirty="0" smtClean="0"/>
              <a:t>=tvdZ8uKKtQJc</a:t>
            </a:r>
          </a:p>
          <a:p>
            <a:pPr lvl="1"/>
            <a:r>
              <a:rPr lang="en-US" dirty="0" smtClean="0"/>
              <a:t>VC2 (</a:t>
            </a:r>
            <a:r>
              <a:rPr lang="en-US" dirty="0" err="1" smtClean="0"/>
              <a:t>normalement</a:t>
            </a:r>
            <a:r>
              <a:rPr lang="en-US" dirty="0" smtClean="0"/>
              <a:t> on sera </a:t>
            </a:r>
            <a:r>
              <a:rPr lang="en-US" dirty="0" err="1" smtClean="0"/>
              <a:t>toujours</a:t>
            </a:r>
            <a:r>
              <a:rPr lang="en-US" dirty="0" smtClean="0"/>
              <a:t> en VC2): </a:t>
            </a:r>
            <a:r>
              <a:rPr lang="en-US" dirty="0" smtClean="0">
                <a:hlinkClick r:id="rId2"/>
              </a:rPr>
              <a:t>https://vidyoportal.cern.ch/flex.html?roomdirect.html&amp;key=ye8a5NXdyHJM</a:t>
            </a:r>
            <a:endParaRPr lang="en-US" dirty="0" smtClean="0"/>
          </a:p>
          <a:p>
            <a:r>
              <a:rPr lang="en-US" dirty="0" err="1" smtClean="0"/>
              <a:t>Vidyo</a:t>
            </a:r>
            <a:r>
              <a:rPr lang="en-US" dirty="0" smtClean="0"/>
              <a:t> : Login/</a:t>
            </a:r>
            <a:r>
              <a:rPr lang="en-US" dirty="0" err="1" smtClean="0"/>
              <a:t>passwd</a:t>
            </a:r>
            <a:r>
              <a:rPr lang="en-US" dirty="0" smtClean="0"/>
              <a:t> : </a:t>
            </a:r>
            <a:r>
              <a:rPr lang="en-US" dirty="0" err="1" smtClean="0"/>
              <a:t>mclyon</a:t>
            </a:r>
            <a:r>
              <a:rPr lang="en-US" dirty="0"/>
              <a:t>/</a:t>
            </a:r>
            <a:r>
              <a:rPr lang="en-US" dirty="0" err="1"/>
              <a:t>mclyon</a:t>
            </a:r>
            <a:endParaRPr lang="en-US" dirty="0" smtClean="0"/>
          </a:p>
          <a:p>
            <a:r>
              <a:rPr lang="en-US" dirty="0" smtClean="0"/>
              <a:t>Setup : </a:t>
            </a:r>
            <a:r>
              <a:rPr lang="en-US" dirty="0" err="1" smtClean="0"/>
              <a:t>ordi</a:t>
            </a:r>
            <a:r>
              <a:rPr lang="en-US" dirty="0" smtClean="0"/>
              <a:t> </a:t>
            </a:r>
            <a:r>
              <a:rPr lang="en-US" dirty="0" err="1" smtClean="0"/>
              <a:t>perso</a:t>
            </a:r>
            <a:r>
              <a:rPr lang="en-US" dirty="0" smtClean="0"/>
              <a:t> + micro </a:t>
            </a:r>
            <a:r>
              <a:rPr lang="en-US" dirty="0" err="1" smtClean="0"/>
              <a:t>usb</a:t>
            </a:r>
            <a:r>
              <a:rPr lang="en-US" dirty="0" smtClean="0"/>
              <a:t> (</a:t>
            </a:r>
            <a:r>
              <a:rPr lang="en-US" dirty="0" err="1" smtClean="0"/>
              <a:t>cms</a:t>
            </a:r>
            <a:r>
              <a:rPr lang="en-US" dirty="0" smtClean="0"/>
              <a:t> center) + enceintes.</a:t>
            </a:r>
          </a:p>
          <a:p>
            <a:r>
              <a:rPr lang="en-US" dirty="0" err="1" smtClean="0"/>
              <a:t>L’audio</a:t>
            </a:r>
            <a:r>
              <a:rPr lang="en-US" dirty="0" smtClean="0"/>
              <a:t> </a:t>
            </a:r>
            <a:r>
              <a:rPr lang="en-US" dirty="0" err="1" smtClean="0"/>
              <a:t>n’est</a:t>
            </a:r>
            <a:r>
              <a:rPr lang="en-US" dirty="0" smtClean="0"/>
              <a:t> pas </a:t>
            </a:r>
            <a:r>
              <a:rPr lang="en-US" dirty="0" err="1" smtClean="0"/>
              <a:t>très</a:t>
            </a:r>
            <a:r>
              <a:rPr lang="en-US" dirty="0" smtClean="0"/>
              <a:t> bon. Il </a:t>
            </a:r>
            <a:r>
              <a:rPr lang="en-US" dirty="0" err="1" smtClean="0"/>
              <a:t>faudra</a:t>
            </a:r>
            <a:r>
              <a:rPr lang="en-US" dirty="0" smtClean="0"/>
              <a:t> </a:t>
            </a:r>
            <a:r>
              <a:rPr lang="en-US" dirty="0" err="1" smtClean="0"/>
              <a:t>obtenir</a:t>
            </a:r>
            <a:r>
              <a:rPr lang="en-US" dirty="0" smtClean="0"/>
              <a:t> le silence.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79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Remarques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Salle info (</a:t>
            </a:r>
            <a:r>
              <a:rPr lang="en-US" dirty="0" err="1" smtClean="0"/>
              <a:t>préparer</a:t>
            </a:r>
            <a:r>
              <a:rPr lang="en-US" dirty="0" smtClean="0"/>
              <a:t> la </a:t>
            </a:r>
            <a:r>
              <a:rPr lang="en-US" dirty="0" err="1" smtClean="0"/>
              <a:t>veille</a:t>
            </a:r>
            <a:r>
              <a:rPr lang="en-US" dirty="0" smtClean="0"/>
              <a:t> ?):</a:t>
            </a:r>
          </a:p>
          <a:p>
            <a:pPr lvl="1"/>
            <a:r>
              <a:rPr lang="en-US" dirty="0" smtClean="0"/>
              <a:t>Login : </a:t>
            </a:r>
            <a:r>
              <a:rPr lang="en-US" dirty="0" err="1" smtClean="0"/>
              <a:t>masterXX</a:t>
            </a:r>
            <a:endParaRPr lang="en-US" dirty="0" smtClean="0"/>
          </a:p>
          <a:p>
            <a:pPr lvl="1"/>
            <a:r>
              <a:rPr lang="en-US" dirty="0" err="1" smtClean="0"/>
              <a:t>Pwd</a:t>
            </a:r>
            <a:r>
              <a:rPr lang="en-US" dirty="0" smtClean="0"/>
              <a:t> : </a:t>
            </a:r>
            <a:r>
              <a:rPr lang="en-US" dirty="0" err="1" smtClean="0"/>
              <a:t>masXX</a:t>
            </a:r>
            <a:endParaRPr lang="en-US" dirty="0" smtClean="0"/>
          </a:p>
          <a:p>
            <a:pPr lvl="1"/>
            <a:r>
              <a:rPr lang="en-US" dirty="0" smtClean="0"/>
              <a:t>Avec XX=01, 02, ..., 15</a:t>
            </a:r>
          </a:p>
          <a:p>
            <a:r>
              <a:rPr lang="en-US" dirty="0" err="1" smtClean="0"/>
              <a:t>Vider</a:t>
            </a:r>
            <a:r>
              <a:rPr lang="en-US" dirty="0" smtClean="0"/>
              <a:t>/</a:t>
            </a:r>
            <a:r>
              <a:rPr lang="en-US" dirty="0" err="1" smtClean="0"/>
              <a:t>nettoyer</a:t>
            </a:r>
            <a:r>
              <a:rPr lang="en-US" dirty="0" smtClean="0"/>
              <a:t> la </a:t>
            </a:r>
            <a:r>
              <a:rPr lang="en-US" dirty="0" err="1" smtClean="0"/>
              <a:t>salle</a:t>
            </a:r>
            <a:r>
              <a:rPr lang="en-US" dirty="0" smtClean="0"/>
              <a:t> du </a:t>
            </a:r>
            <a:r>
              <a:rPr lang="en-US" dirty="0" err="1" smtClean="0"/>
              <a:t>conseil</a:t>
            </a:r>
            <a:r>
              <a:rPr lang="en-US" dirty="0" smtClean="0"/>
              <a:t> : (</a:t>
            </a:r>
            <a:r>
              <a:rPr lang="en-US" dirty="0" smtClean="0">
                <a:sym typeface="Wingdings"/>
              </a:rPr>
              <a:t> surplus au CMS center ?) – </a:t>
            </a:r>
            <a:r>
              <a:rPr lang="en-US" dirty="0" err="1" smtClean="0">
                <a:sym typeface="Wingdings"/>
              </a:rPr>
              <a:t>surtout</a:t>
            </a:r>
            <a:r>
              <a:rPr lang="en-US" dirty="0" smtClean="0">
                <a:sym typeface="Wingdings"/>
              </a:rPr>
              <a:t> le 20 mars, </a:t>
            </a:r>
            <a:r>
              <a:rPr lang="en-US" dirty="0" err="1" smtClean="0">
                <a:sym typeface="Wingdings"/>
              </a:rPr>
              <a:t>réservée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à</a:t>
            </a:r>
            <a:r>
              <a:rPr lang="en-US" dirty="0" smtClean="0">
                <a:sym typeface="Wingdings"/>
              </a:rPr>
              <a:t> 14h.</a:t>
            </a:r>
          </a:p>
          <a:p>
            <a:r>
              <a:rPr lang="en-US" dirty="0" err="1" smtClean="0">
                <a:sym typeface="Wingdings"/>
              </a:rPr>
              <a:t>Imprimer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feuille</a:t>
            </a:r>
            <a:r>
              <a:rPr lang="en-US" dirty="0" smtClean="0">
                <a:sym typeface="Wingdings"/>
              </a:rPr>
              <a:t> de </a:t>
            </a:r>
            <a:r>
              <a:rPr lang="en-US" dirty="0" err="1" smtClean="0">
                <a:sym typeface="Wingdings"/>
              </a:rPr>
              <a:t>réponse</a:t>
            </a:r>
            <a:r>
              <a:rPr lang="en-US" dirty="0" smtClean="0">
                <a:sym typeface="Wingdings"/>
              </a:rPr>
              <a:t> pour le quiz</a:t>
            </a:r>
          </a:p>
          <a:p>
            <a:r>
              <a:rPr lang="en-US" dirty="0" err="1" smtClean="0">
                <a:sym typeface="Wingdings"/>
              </a:rPr>
              <a:t>Imprimer</a:t>
            </a:r>
            <a:r>
              <a:rPr lang="en-US" dirty="0" smtClean="0">
                <a:sym typeface="Wingdings"/>
              </a:rPr>
              <a:t> la cheat sheet</a:t>
            </a:r>
          </a:p>
        </p:txBody>
      </p:sp>
    </p:spTree>
    <p:extLst>
      <p:ext uri="{BB962C8B-B14F-4D97-AF65-F5344CB8AC3E}">
        <p14:creationId xmlns:p14="http://schemas.microsoft.com/office/powerpoint/2010/main" val="361050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551</Words>
  <Application>Microsoft Macintosh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Masterclasses IPNL 2013</vt:lpstr>
      <vt:lpstr>4 sessions </vt:lpstr>
      <vt:lpstr>Journée typique</vt:lpstr>
      <vt:lpstr>Description exo</vt:lpstr>
      <vt:lpstr>Liens utiles</vt:lpstr>
      <vt:lpstr>Vidyo </vt:lpstr>
      <vt:lpstr>Remarques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Masterclasses IPNL 2013</dc:title>
  <dc:creator>Stéphane Perries</dc:creator>
  <cp:lastModifiedBy>Stéphane Perries</cp:lastModifiedBy>
  <cp:revision>30</cp:revision>
  <dcterms:created xsi:type="dcterms:W3CDTF">2013-03-10T16:13:23Z</dcterms:created>
  <dcterms:modified xsi:type="dcterms:W3CDTF">2013-03-11T13:30:11Z</dcterms:modified>
</cp:coreProperties>
</file>