
<file path=[Content_Types].xml><?xml version="1.0" encoding="utf-8"?>
<Types xmlns="http://schemas.openxmlformats.org/package/2006/content-types"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_rels/presentation.xml.rels" ContentType="application/vnd.openxmlformats-package.relationships+xml"/>
  <Override PartName="/ppt/media/image15.png" ContentType="image/png"/>
  <Override PartName="/ppt/media/image13.png" ContentType="image/png"/>
  <Override PartName="/ppt/media/image12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1.png" ContentType="image/png"/>
  <Override PartName="/ppt/media/image2.png" ContentType="image/png"/>
  <Override PartName="/ppt/media/image6.png" ContentType="image/png"/>
  <Override PartName="/ppt/media/image11.png" ContentType="image/png"/>
  <Override PartName="/ppt/media/image9.jpeg" ContentType="image/jpeg"/>
  <Override PartName="/ppt/media/image7.png" ContentType="image/png"/>
  <Override PartName="/ppt/media/image14.png" ContentType="image/png"/>
  <Override PartName="/ppt/media/image10.jpeg" ContentType="image/jpe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02/06/2021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93DED04-2128-4657-9A47-AEC617B0D80A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texte-titre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jpeg"/><Relationship Id="rId8" Type="http://schemas.openxmlformats.org/officeDocument/2006/relationships/image" Target="../media/image10.jpeg"/><Relationship Id="rId9" Type="http://schemas.openxmlformats.org/officeDocument/2006/relationships/image" Target="../media/image11.png"/><Relationship Id="rId10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02/06/2021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A024B295-266E-42CC-A092-302637136207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2955600" y="828000"/>
            <a:ext cx="6292440" cy="3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Ligne 17 Sud - Lot 01 - Creusement Tlr n°1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3" name="c7e37a6c-ad2d-4ea5-8986-c3d9f1e81360" descr=""/>
          <p:cNvPicPr/>
          <p:nvPr/>
        </p:nvPicPr>
        <p:blipFill>
          <a:blip r:embed="rId1"/>
          <a:stretch/>
        </p:blipFill>
        <p:spPr>
          <a:xfrm>
            <a:off x="7696800" y="3686400"/>
            <a:ext cx="2019240" cy="3081240"/>
          </a:xfrm>
          <a:prstGeom prst="rect">
            <a:avLst/>
          </a:prstGeom>
          <a:ln>
            <a:noFill/>
          </a:ln>
        </p:spPr>
      </p:pic>
      <p:pic>
        <p:nvPicPr>
          <p:cNvPr id="44" name="15922d76-e99a-493e-9fb3-2474d706b017" descr=""/>
          <p:cNvPicPr/>
          <p:nvPr/>
        </p:nvPicPr>
        <p:blipFill>
          <a:blip r:embed="rId2"/>
          <a:stretch/>
        </p:blipFill>
        <p:spPr>
          <a:xfrm>
            <a:off x="5673600" y="3686400"/>
            <a:ext cx="2019240" cy="3081240"/>
          </a:xfrm>
          <a:prstGeom prst="rect">
            <a:avLst/>
          </a:prstGeom>
          <a:ln>
            <a:noFill/>
          </a:ln>
        </p:spPr>
      </p:pic>
      <p:pic>
        <p:nvPicPr>
          <p:cNvPr id="45" name="da50cc2a-003a-4431-af10-bd8192a71145" descr=""/>
          <p:cNvPicPr/>
          <p:nvPr/>
        </p:nvPicPr>
        <p:blipFill>
          <a:blip r:embed="rId3"/>
          <a:stretch/>
        </p:blipFill>
        <p:spPr>
          <a:xfrm>
            <a:off x="3650400" y="3686400"/>
            <a:ext cx="2019240" cy="3081240"/>
          </a:xfrm>
          <a:prstGeom prst="rect">
            <a:avLst/>
          </a:prstGeom>
          <a:ln>
            <a:noFill/>
          </a:ln>
        </p:spPr>
      </p:pic>
      <p:pic>
        <p:nvPicPr>
          <p:cNvPr id="46" name="c99aa3e8-6bd0-4bc9-93a7-c071a476b303" descr=""/>
          <p:cNvPicPr/>
          <p:nvPr/>
        </p:nvPicPr>
        <p:blipFill>
          <a:blip r:embed="rId4"/>
          <a:stretch/>
        </p:blipFill>
        <p:spPr>
          <a:xfrm>
            <a:off x="1627200" y="3686400"/>
            <a:ext cx="2019240" cy="3081240"/>
          </a:xfrm>
          <a:prstGeom prst="rect">
            <a:avLst/>
          </a:prstGeom>
          <a:ln>
            <a:noFill/>
          </a:ln>
        </p:spPr>
      </p:pic>
      <p:pic>
        <p:nvPicPr>
          <p:cNvPr id="47" name="6108a1ff-f2d3-43c9-92b2-24d9c0121eaa" descr=""/>
          <p:cNvPicPr/>
          <p:nvPr/>
        </p:nvPicPr>
        <p:blipFill>
          <a:blip r:embed="rId5"/>
          <a:stretch/>
        </p:blipFill>
        <p:spPr>
          <a:xfrm>
            <a:off x="9792000" y="3744000"/>
            <a:ext cx="1115640" cy="2973240"/>
          </a:xfrm>
          <a:prstGeom prst="rect">
            <a:avLst/>
          </a:prstGeom>
          <a:ln>
            <a:noFill/>
          </a:ln>
        </p:spPr>
      </p:pic>
      <p:pic>
        <p:nvPicPr>
          <p:cNvPr id="48" name="dec99164-220e-431d-8b41-e3a05dccb447" descr=""/>
          <p:cNvPicPr/>
          <p:nvPr/>
        </p:nvPicPr>
        <p:blipFill>
          <a:blip r:embed="rId6"/>
          <a:stretch/>
        </p:blipFill>
        <p:spPr>
          <a:xfrm>
            <a:off x="0" y="792000"/>
            <a:ext cx="251640" cy="251640"/>
          </a:xfrm>
          <a:prstGeom prst="rect">
            <a:avLst/>
          </a:prstGeom>
          <a:ln>
            <a:noFill/>
          </a:ln>
        </p:spPr>
      </p:pic>
      <p:pic>
        <p:nvPicPr>
          <p:cNvPr id="49" name="dec99164-220e-431d-8b41-e3a05dccb447" descr=""/>
          <p:cNvPicPr/>
          <p:nvPr/>
        </p:nvPicPr>
        <p:blipFill>
          <a:blip r:embed="rId7"/>
          <a:stretch/>
        </p:blipFill>
        <p:spPr>
          <a:xfrm>
            <a:off x="252000" y="828000"/>
            <a:ext cx="1367640" cy="143640"/>
          </a:xfrm>
          <a:prstGeom prst="rect">
            <a:avLst/>
          </a:prstGeom>
          <a:ln>
            <a:noFill/>
          </a:ln>
        </p:spPr>
      </p:pic>
      <p:pic>
        <p:nvPicPr>
          <p:cNvPr id="50" name="5902ed7a-d246-4557-8f95-13f4611124ce" descr=""/>
          <p:cNvPicPr/>
          <p:nvPr/>
        </p:nvPicPr>
        <p:blipFill>
          <a:blip r:embed="rId8"/>
          <a:stretch/>
        </p:blipFill>
        <p:spPr>
          <a:xfrm>
            <a:off x="0" y="0"/>
            <a:ext cx="1115640" cy="791640"/>
          </a:xfrm>
          <a:prstGeom prst="rect">
            <a:avLst/>
          </a:prstGeom>
          <a:ln>
            <a:noFill/>
          </a:ln>
        </p:spPr>
      </p:pic>
      <p:pic>
        <p:nvPicPr>
          <p:cNvPr id="51" name="5902ed7a-d246-4557-8f95-13f4611124ce" descr=""/>
          <p:cNvPicPr/>
          <p:nvPr/>
        </p:nvPicPr>
        <p:blipFill>
          <a:blip r:embed="rId9"/>
          <a:stretch/>
        </p:blipFill>
        <p:spPr>
          <a:xfrm>
            <a:off x="9576000" y="36000"/>
            <a:ext cx="2591640" cy="1115640"/>
          </a:xfrm>
          <a:prstGeom prst="rect">
            <a:avLst/>
          </a:prstGeom>
          <a:ln>
            <a:noFill/>
          </a:ln>
        </p:spPr>
      </p:pic>
      <p:graphicFrame>
        <p:nvGraphicFramePr>
          <p:cNvPr id="52" name="Table 5"/>
          <p:cNvGraphicFramePr/>
          <p:nvPr/>
        </p:nvGraphicFramePr>
        <p:xfrm>
          <a:off x="1332000" y="72000"/>
          <a:ext cx="4751640" cy="360000"/>
        </p:xfrm>
        <a:graphic>
          <a:graphicData uri="http://schemas.openxmlformats.org/drawingml/2006/table">
            <a:tbl>
              <a:tblPr/>
              <a:tblGrid>
                <a:gridCol w="1439640"/>
                <a:gridCol w="1439640"/>
                <a:gridCol w="791640"/>
                <a:gridCol w="1079640"/>
              </a:tblGrid>
              <a:tr h="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14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Auteur :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14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Interpréteur :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14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N/Réf. :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14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PM :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14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Antoine Chevalier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14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Jacques Marteau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14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496.33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le 6"/>
          <p:cNvGraphicFramePr/>
          <p:nvPr/>
        </p:nvGraphicFramePr>
        <p:xfrm>
          <a:off x="360000" y="1152000"/>
          <a:ext cx="11519640" cy="360000"/>
        </p:xfrm>
        <a:graphic>
          <a:graphicData uri="http://schemas.openxmlformats.org/drawingml/2006/table">
            <a:tbl>
              <a:tblPr/>
              <a:tblGrid>
                <a:gridCol w="1439640"/>
                <a:gridCol w="2159640"/>
                <a:gridCol w="1439640"/>
                <a:gridCol w="1439640"/>
                <a:gridCol w="5039640"/>
              </a:tblGrid>
              <a:tr h="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14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TBM numéro de série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14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 d’acquisition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14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Niveau de fiabilité de l’information (Inexistant / Bas / Moyen / Haut)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114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Disponibilité Détecteur (%)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r-FR" sz="85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Commentaires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14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TUN S1078b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14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2021/06/01 - 07:00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14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Moyen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r-FR" sz="114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100%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r>
                        <a:rPr b="0" lang="fr-FR" sz="85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Densité moyenne locale : 1.10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fr-FR" sz="85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Pas d'anomalie dense détectée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r>
                        <a:rPr b="0" lang="fr-FR" sz="85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Pas d'affaiblissement détecté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sp>
        <p:nvSpPr>
          <p:cNvPr id="54" name="CustomShape 7"/>
          <p:cNvSpPr/>
          <p:nvPr/>
        </p:nvSpPr>
        <p:spPr>
          <a:xfrm>
            <a:off x="10616400" y="648000"/>
            <a:ext cx="12207240" cy="3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fr-FR" sz="11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PDS consult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02/06/2021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E7CF8486-5D2B-47D9-A6A0-7B9C6C54B00E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58" name="d1ae8f1f-624e-4602-b8e7-11cc42fa94f7" descr=""/>
          <p:cNvPicPr/>
          <p:nvPr/>
        </p:nvPicPr>
        <p:blipFill>
          <a:blip r:embed="rId1"/>
          <a:stretch/>
        </p:blipFill>
        <p:spPr>
          <a:xfrm>
            <a:off x="0" y="2185200"/>
            <a:ext cx="4992840" cy="4672440"/>
          </a:xfrm>
          <a:prstGeom prst="rect">
            <a:avLst/>
          </a:prstGeom>
          <a:ln>
            <a:noFill/>
          </a:ln>
        </p:spPr>
      </p:pic>
      <p:pic>
        <p:nvPicPr>
          <p:cNvPr id="59" name="254d032c-511e-406a-9c5f-dbf15cd76798" descr=""/>
          <p:cNvPicPr/>
          <p:nvPr/>
        </p:nvPicPr>
        <p:blipFill>
          <a:blip r:embed="rId2"/>
          <a:stretch/>
        </p:blipFill>
        <p:spPr>
          <a:xfrm>
            <a:off x="7200000" y="2185200"/>
            <a:ext cx="4992840" cy="4672440"/>
          </a:xfrm>
          <a:prstGeom prst="rect">
            <a:avLst/>
          </a:prstGeom>
          <a:ln>
            <a:noFill/>
          </a:ln>
        </p:spPr>
      </p:pic>
      <p:pic>
        <p:nvPicPr>
          <p:cNvPr id="60" name="97c9285a-4001-48a2-897b-56f28b889242" descr=""/>
          <p:cNvPicPr/>
          <p:nvPr/>
        </p:nvPicPr>
        <p:blipFill>
          <a:blip r:embed="rId3"/>
          <a:stretch/>
        </p:blipFill>
        <p:spPr>
          <a:xfrm>
            <a:off x="5443200" y="3272400"/>
            <a:ext cx="1335240" cy="3401640"/>
          </a:xfrm>
          <a:prstGeom prst="rect">
            <a:avLst/>
          </a:prstGeom>
          <a:ln>
            <a:noFill/>
          </a:ln>
        </p:spPr>
      </p:pic>
      <p:pic>
        <p:nvPicPr>
          <p:cNvPr id="61" name="b7888295-8c59-4170-9795-66da790cd9ca" descr=""/>
          <p:cNvPicPr/>
          <p:nvPr/>
        </p:nvPicPr>
        <p:blipFill>
          <a:blip r:embed="rId4"/>
          <a:stretch/>
        </p:blipFill>
        <p:spPr>
          <a:xfrm>
            <a:off x="3672000" y="72000"/>
            <a:ext cx="4672440" cy="2951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Application>LibreOffice/5.1.6.2$Linux_X86_64 LibreOffice_project/10m0$Build-2</Application>
  <Words>0</Words>
  <Paragraphs>0</Paragraphs>
  <Company>MathWorks, Inc.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2014-10-29T15:36:00Z</dcterms:created>
  <dc:creator>Juande Manjon Perez</dc:creator>
  <dc:description/>
  <dc:language>fr-FR</dc:language>
  <cp:lastModifiedBy/>
  <dcterms:modified xsi:type="dcterms:W3CDTF">2021-06-02T08:08:04Z</dcterms:modified>
  <cp:revision>10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MathWorks, Inc.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0</vt:i4>
  </property>
</Properties>
</file>